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54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84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03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95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3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69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46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396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932" y="0"/>
            <a:ext cx="854675" cy="85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4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1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C2EB-8F53-422D-87D1-C5461D75FF4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BE938-6DF2-44DA-B741-CDF537E41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07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05387" y="2207743"/>
            <a:ext cx="5095241" cy="1126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800" b="1" dirty="0" smtClean="0"/>
              <a:t>2021 </a:t>
            </a:r>
            <a:r>
              <a:rPr lang="en-US" altLang="ko-KR" sz="2800" b="1" dirty="0" smtClean="0"/>
              <a:t>Daekyo Int’l 3D Symposium</a:t>
            </a:r>
          </a:p>
          <a:p>
            <a:pPr algn="ctr">
              <a:lnSpc>
                <a:spcPct val="120000"/>
              </a:lnSpc>
            </a:pPr>
            <a:r>
              <a:rPr lang="en-US" altLang="ko-KR" sz="2800" b="1" dirty="0" smtClean="0"/>
              <a:t>Application Form</a:t>
            </a:r>
            <a:endParaRPr lang="ko-KR" altLang="en-US" sz="28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" y="41190"/>
            <a:ext cx="988541" cy="98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3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35850"/>
              </p:ext>
            </p:extLst>
          </p:nvPr>
        </p:nvGraphicFramePr>
        <p:xfrm>
          <a:off x="244433" y="837085"/>
          <a:ext cx="9476216" cy="1050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7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97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Name</a:t>
                      </a: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kumimoji="0" lang="ko-KR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Nationality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41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Phone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Sex</a:t>
                      </a:r>
                      <a:endParaRPr lang="ko-KR" altLang="en-US" sz="1100" b="1" dirty="0"/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7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 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Date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birth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7909"/>
              </p:ext>
            </p:extLst>
          </p:nvPr>
        </p:nvGraphicFramePr>
        <p:xfrm>
          <a:off x="244433" y="1993472"/>
          <a:ext cx="9476215" cy="541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58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Academic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Graduate school</a:t>
                      </a:r>
                      <a:endParaRPr lang="en-GB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   Grade        Major             University (not graduated / graduated)</a:t>
                      </a:r>
                      <a:endParaRPr lang="en-GB" sz="1100" b="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5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Undergraduate</a:t>
                      </a:r>
                      <a:r>
                        <a:rPr lang="en-GB" sz="11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school</a:t>
                      </a:r>
                      <a:endParaRPr lang="en-GB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altLang="ko-KR" sz="1100" b="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   Grade        Major             University (not graduated / graduated)</a:t>
                      </a:r>
                      <a:endParaRPr lang="en-GB" sz="1100" b="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03600"/>
              </p:ext>
            </p:extLst>
          </p:nvPr>
        </p:nvGraphicFramePr>
        <p:xfrm>
          <a:off x="244433" y="2639641"/>
          <a:ext cx="9476216" cy="172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7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459">
                <a:tc rowSpan="5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Career</a:t>
                      </a:r>
                    </a:p>
                    <a:p>
                      <a:pPr algn="ctr"/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Background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59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59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459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459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760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Route for</a:t>
                      </a:r>
                      <a:r>
                        <a:rPr lang="en-GB" sz="11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1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application</a:t>
                      </a:r>
                      <a:endParaRPr lang="en-GB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GB" sz="11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Application on past</a:t>
                      </a:r>
                      <a:endParaRPr lang="en-GB" sz="11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27229"/>
              </p:ext>
            </p:extLst>
          </p:nvPr>
        </p:nvGraphicFramePr>
        <p:xfrm>
          <a:off x="244433" y="4437208"/>
          <a:ext cx="9476214" cy="154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 certify that the information above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is true and accurate and pledge to give up on award if my works have been found to be violating any of the guidelines.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(Fill in date) </a:t>
                      </a:r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DD/MM/2021</a:t>
                      </a:r>
                      <a:endParaRPr lang="en-GB" sz="11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Name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applicant                                      (signature)</a:t>
                      </a:r>
                    </a:p>
                  </a:txBody>
                  <a:tcPr marL="91439" marR="91439" marT="45718" marB="4571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6518" y="164756"/>
            <a:ext cx="1821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Application Form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4433" y="6104238"/>
            <a:ext cx="48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Please do not convert to pdf. Only for PPT format.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253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799884"/>
              </p:ext>
            </p:extLst>
          </p:nvPr>
        </p:nvGraphicFramePr>
        <p:xfrm>
          <a:off x="149225" y="785813"/>
          <a:ext cx="4752976" cy="596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Picture of exhibit art work</a:t>
                      </a:r>
                      <a:r>
                        <a:rPr lang="ko-KR" alt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(Graphics, sketch,</a:t>
                      </a:r>
                      <a:r>
                        <a:rPr lang="en-US" altLang="ko-KR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modeling are available)</a:t>
                      </a: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699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sz="1800" dirty="0"/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Detail information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Size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Materials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Description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23514"/>
              </p:ext>
            </p:extLst>
          </p:nvPr>
        </p:nvGraphicFramePr>
        <p:xfrm>
          <a:off x="4964113" y="782637"/>
          <a:ext cx="4752976" cy="597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37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Front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side</a:t>
                      </a: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Back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side</a:t>
                      </a: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427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5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Right side</a:t>
                      </a:r>
                      <a:endParaRPr lang="en-GB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Left side</a:t>
                      </a:r>
                      <a:endParaRPr lang="en-GB" sz="1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537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23" marB="45723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6518" y="164756"/>
            <a:ext cx="5440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Description of </a:t>
            </a:r>
            <a:r>
              <a:rPr lang="en-US" altLang="ko-KR" b="1" dirty="0"/>
              <a:t>the </a:t>
            </a:r>
            <a:r>
              <a:rPr lang="en-US" altLang="ko-KR" b="1" dirty="0" smtClean="0"/>
              <a:t>exhibit art works for this symposium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40212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35826"/>
              </p:ext>
            </p:extLst>
          </p:nvPr>
        </p:nvGraphicFramePr>
        <p:xfrm>
          <a:off x="263612" y="790575"/>
          <a:ext cx="9442364" cy="5929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30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Certificate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school registration</a:t>
                      </a:r>
                    </a:p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※ Please</a:t>
                      </a:r>
                      <a:r>
                        <a:rPr lang="en-US" altLang="ko-KR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attach it below after a </a:t>
                      </a:r>
                      <a:r>
                        <a:rPr lang="en-US" altLang="ko-KR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scan / A document that can be confirmed that it is a student such as Student ID, Certificate of enrollment</a:t>
                      </a: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29" marB="4572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1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2000" dirty="0" smtClean="0"/>
                    </a:p>
                  </a:txBody>
                  <a:tcPr marL="91449" marR="91449" marT="45729" marB="4572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6518" y="164756"/>
            <a:ext cx="326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Certificate of school registration</a:t>
            </a:r>
          </a:p>
        </p:txBody>
      </p:sp>
    </p:spTree>
    <p:extLst>
      <p:ext uri="{BB962C8B-B14F-4D97-AF65-F5344CB8AC3E}">
        <p14:creationId xmlns:p14="http://schemas.microsoft.com/office/powerpoint/2010/main" val="385165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518" y="164756"/>
            <a:ext cx="326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Description of existing art works</a:t>
            </a:r>
            <a:endParaRPr lang="ko-KR" altLang="en-US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766834"/>
              </p:ext>
            </p:extLst>
          </p:nvPr>
        </p:nvGraphicFramePr>
        <p:xfrm>
          <a:off x="130175" y="785813"/>
          <a:ext cx="4752976" cy="596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Picture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existing work </a:t>
                      </a:r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en-GB" altLang="ko-K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699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Detail information</a:t>
                      </a:r>
                      <a:endParaRPr lang="en-GB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Size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Materials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Description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879599"/>
              </p:ext>
            </p:extLst>
          </p:nvPr>
        </p:nvGraphicFramePr>
        <p:xfrm>
          <a:off x="5026025" y="785813"/>
          <a:ext cx="4752976" cy="596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Picture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existing work 2</a:t>
                      </a:r>
                      <a:endParaRPr lang="en-GB" altLang="ko-K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699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Detail information</a:t>
                      </a:r>
                      <a:endParaRPr lang="en-GB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Size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Materials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Description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518" y="164756"/>
            <a:ext cx="326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Description of existing art works</a:t>
            </a:r>
            <a:endParaRPr lang="ko-KR" altLang="en-US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62807"/>
              </p:ext>
            </p:extLst>
          </p:nvPr>
        </p:nvGraphicFramePr>
        <p:xfrm>
          <a:off x="130175" y="785813"/>
          <a:ext cx="4752976" cy="596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Picture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existing work 3</a:t>
                      </a:r>
                      <a:endParaRPr lang="en-GB" altLang="ko-K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699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Detail information</a:t>
                      </a:r>
                      <a:endParaRPr lang="en-GB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Size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Materials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Description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25450"/>
              </p:ext>
            </p:extLst>
          </p:nvPr>
        </p:nvGraphicFramePr>
        <p:xfrm>
          <a:off x="5026025" y="785813"/>
          <a:ext cx="4752976" cy="596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Picture</a:t>
                      </a:r>
                      <a:r>
                        <a:rPr lang="en-US" altLang="ko-K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existing work 4</a:t>
                      </a:r>
                      <a:endParaRPr lang="en-GB" altLang="ko-K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699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>
                              <a:lumMod val="7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 in picture</a:t>
                      </a:r>
                      <a:endParaRPr lang="en-GB" altLang="ko-KR" sz="1800" dirty="0"/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Detail information</a:t>
                      </a:r>
                      <a:endParaRPr lang="en-GB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Size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Materials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3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Description</a:t>
                      </a:r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altLang="ko-KR" sz="9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9" marR="91449" marT="45718" marB="45718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62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266</Words>
  <Application>Microsoft Office PowerPoint</Application>
  <PresentationFormat>A4 용지(210x297mm)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daekyo</dc:creator>
  <cp:lastModifiedBy>daekyo</cp:lastModifiedBy>
  <cp:revision>18</cp:revision>
  <dcterms:created xsi:type="dcterms:W3CDTF">2019-04-11T04:16:23Z</dcterms:created>
  <dcterms:modified xsi:type="dcterms:W3CDTF">2021-05-03T00:32:28Z</dcterms:modified>
</cp:coreProperties>
</file>